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0"/>
  </p:notesMasterIdLst>
  <p:handoutMasterIdLst>
    <p:handoutMasterId r:id="rId11"/>
  </p:handoutMasterIdLst>
  <p:sldIdLst>
    <p:sldId id="257" r:id="rId5"/>
    <p:sldId id="258" r:id="rId6"/>
    <p:sldId id="259" r:id="rId7"/>
    <p:sldId id="260" r:id="rId8"/>
    <p:sldId id="261" r:id="rId9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5" userDrawn="1">
          <p15:clr>
            <a:srgbClr val="A4A3A4"/>
          </p15:clr>
        </p15:guide>
        <p15:guide id="2" pos="9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49B"/>
    <a:srgbClr val="12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29"/>
    <p:restoredTop sz="94576"/>
  </p:normalViewPr>
  <p:slideViewPr>
    <p:cSldViewPr snapToGrid="0" showGuides="1">
      <p:cViewPr varScale="1">
        <p:scale>
          <a:sx n="17" d="100"/>
          <a:sy n="17" d="100"/>
        </p:scale>
        <p:origin x="1662" y="282"/>
      </p:cViewPr>
      <p:guideLst>
        <p:guide orient="horz" pos="13485"/>
        <p:guide pos="95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D882B-D38E-827E-37DA-EA39670737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2167-26E0-EDC8-80CF-86EA91AC00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B558E-19AF-4C4F-B204-E033384A98D3}" type="datetimeFigureOut">
              <a:rPr lang="en-CN" smtClean="0"/>
              <a:t>12/04/2023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00264-E85C-6E45-72CE-737F848191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2FCBC-73DF-FC98-55FA-F02F71DE42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E517-073D-134B-9DF5-F8A8E98001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8635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11B11-A111-A240-8F02-3EA9ECD67215}" type="datetimeFigureOut">
              <a:rPr lang="en-CN" smtClean="0"/>
              <a:t>12/04/2023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4D384-EE25-4640-8C09-8F38BB7C04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253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1pPr>
    <a:lvl2pPr marL="1509243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2pPr>
    <a:lvl3pPr marL="301848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3pPr>
    <a:lvl4pPr marL="452772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4pPr>
    <a:lvl5pPr marL="603696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5pPr>
    <a:lvl6pPr marL="754620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6pPr>
    <a:lvl7pPr marL="905545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7pPr>
    <a:lvl8pPr marL="1056468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8pPr>
    <a:lvl9pPr marL="1207393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9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0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3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1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1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6E1DD-C589-44A4-B774-5C71ED73821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3" cy="427408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7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2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7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30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07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" y="3501"/>
            <a:ext cx="30232693" cy="427408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29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2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9"/>
            <a:ext cx="12091779" cy="9861861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67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B23ACC1-F505-45E0-95CB-BCF7F4A588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F012B-74CF-4F25-B0A5-A1DADC921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ac309-00a3-45b0-8335-d4f8ef684c86"/>
    <ds:schemaRef ds:uri="a3ae7234-4236-458e-8f83-7fa411cc1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0C728E-F1C0-4F43-85A3-918C90A9E81D}">
  <ds:schemaRefs>
    <ds:schemaRef ds:uri="http://schemas.microsoft.com/office/2006/metadata/properties"/>
    <ds:schemaRef ds:uri="http://schemas.microsoft.com/office/infopath/2007/PartnerControls"/>
    <ds:schemaRef ds:uri="a3ae7234-4236-458e-8f83-7fa411cc1596"/>
    <ds:schemaRef ds:uri="186ac309-00a3-45b0-8335-d4f8ef684c8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574</TotalTime>
  <Words>335</Words>
  <Application>Microsoft Office PowerPoint</Application>
  <PresentationFormat>Custom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zongli</dc:creator>
  <cp:lastModifiedBy>Susan Bethel</cp:lastModifiedBy>
  <cp:revision>100</cp:revision>
  <cp:lastPrinted>2023-02-27T05:46:20Z</cp:lastPrinted>
  <dcterms:created xsi:type="dcterms:W3CDTF">2023-01-10T13:56:23Z</dcterms:created>
  <dcterms:modified xsi:type="dcterms:W3CDTF">2023-12-04T16:48:03Z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